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9A94E-FF6E-4C20-9B21-8A357AC82F63}" type="datetimeFigureOut">
              <a:rPr lang="fi-FI" smtClean="0"/>
              <a:t>9.12.2020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1B669-8970-4890-B530-F06BAA26377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595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5141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2958F-8E25-4A50-A58E-B89BFE4011EF}" type="datetimeFigureOut">
              <a:rPr lang="fi-FI" smtClean="0"/>
              <a:t>9.12.2020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0A80-54D9-4C6F-B00C-4F37F23B5E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8482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2958F-8E25-4A50-A58E-B89BFE4011EF}" type="datetimeFigureOut">
              <a:rPr lang="fi-FI" smtClean="0"/>
              <a:t>9.12.2020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0A80-54D9-4C6F-B00C-4F37F23B5E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2456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2958F-8E25-4A50-A58E-B89BFE4011EF}" type="datetimeFigureOut">
              <a:rPr lang="fi-FI" smtClean="0"/>
              <a:t>9.12.2020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0A80-54D9-4C6F-B00C-4F37F23B5E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8587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2958F-8E25-4A50-A58E-B89BFE4011EF}" type="datetimeFigureOut">
              <a:rPr lang="fi-FI" smtClean="0"/>
              <a:t>9.12.2020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0A80-54D9-4C6F-B00C-4F37F23B5E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6247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2958F-8E25-4A50-A58E-B89BFE4011EF}" type="datetimeFigureOut">
              <a:rPr lang="fi-FI" smtClean="0"/>
              <a:t>9.12.2020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0A80-54D9-4C6F-B00C-4F37F23B5E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719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2958F-8E25-4A50-A58E-B89BFE4011EF}" type="datetimeFigureOut">
              <a:rPr lang="fi-FI" smtClean="0"/>
              <a:t>9.12.2020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0A80-54D9-4C6F-B00C-4F37F23B5E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7676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2958F-8E25-4A50-A58E-B89BFE4011EF}" type="datetimeFigureOut">
              <a:rPr lang="fi-FI" smtClean="0"/>
              <a:t>9.12.2020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0A80-54D9-4C6F-B00C-4F37F23B5E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4556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2958F-8E25-4A50-A58E-B89BFE4011EF}" type="datetimeFigureOut">
              <a:rPr lang="fi-FI" smtClean="0"/>
              <a:t>9.12.2020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0A80-54D9-4C6F-B00C-4F37F23B5E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488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2958F-8E25-4A50-A58E-B89BFE4011EF}" type="datetimeFigureOut">
              <a:rPr lang="fi-FI" smtClean="0"/>
              <a:t>9.12.2020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0A80-54D9-4C6F-B00C-4F37F23B5E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4688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2958F-8E25-4A50-A58E-B89BFE4011EF}" type="datetimeFigureOut">
              <a:rPr lang="fi-FI" smtClean="0"/>
              <a:t>9.12.2020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0A80-54D9-4C6F-B00C-4F37F23B5E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0169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2958F-8E25-4A50-A58E-B89BFE4011EF}" type="datetimeFigureOut">
              <a:rPr lang="fi-FI" smtClean="0"/>
              <a:t>9.12.2020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0A80-54D9-4C6F-B00C-4F37F23B5E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3479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2958F-8E25-4A50-A58E-B89BFE4011EF}" type="datetimeFigureOut">
              <a:rPr lang="fi-FI" smtClean="0"/>
              <a:t>9.12.2020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D0A80-54D9-4C6F-B00C-4F37F23B5E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820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"/>
          <p:cNvSpPr/>
          <p:nvPr/>
        </p:nvSpPr>
        <p:spPr>
          <a:xfrm>
            <a:off x="1920240" y="1292384"/>
            <a:ext cx="8696960" cy="5232400"/>
          </a:xfrm>
          <a:prstGeom prst="ellipse">
            <a:avLst/>
          </a:prstGeom>
          <a:solidFill>
            <a:schemeClr val="accent4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2"/>
          <p:cNvSpPr/>
          <p:nvPr/>
        </p:nvSpPr>
        <p:spPr>
          <a:xfrm>
            <a:off x="3312160" y="2184400"/>
            <a:ext cx="5913120" cy="3423920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LUL</a:t>
            </a:r>
            <a:endParaRPr/>
          </a:p>
        </p:txBody>
      </p:sp>
      <p:sp>
        <p:nvSpPr>
          <p:cNvPr id="112" name="Google Shape;112;p2"/>
          <p:cNvSpPr/>
          <p:nvPr/>
        </p:nvSpPr>
        <p:spPr>
          <a:xfrm>
            <a:off x="5201920" y="3378200"/>
            <a:ext cx="2133600" cy="1036320"/>
          </a:xfrm>
          <a:prstGeom prst="ellipse">
            <a:avLst/>
          </a:prstGeom>
          <a:solidFill>
            <a:schemeClr val="accent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PERHE</a:t>
            </a:r>
            <a:endParaRPr/>
          </a:p>
        </p:txBody>
      </p:sp>
      <p:sp>
        <p:nvSpPr>
          <p:cNvPr id="113" name="Google Shape;113;p2"/>
          <p:cNvSpPr txBox="1"/>
          <p:nvPr/>
        </p:nvSpPr>
        <p:spPr>
          <a:xfrm>
            <a:off x="4084320" y="3723918"/>
            <a:ext cx="77216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LUO</a:t>
            </a:r>
            <a:endParaRPr/>
          </a:p>
        </p:txBody>
      </p:sp>
      <p:sp>
        <p:nvSpPr>
          <p:cNvPr id="114" name="Google Shape;114;p2"/>
          <p:cNvSpPr txBox="1"/>
          <p:nvPr/>
        </p:nvSpPr>
        <p:spPr>
          <a:xfrm>
            <a:off x="7691121" y="3503692"/>
            <a:ext cx="77216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YM.</a:t>
            </a:r>
            <a:endParaRPr/>
          </a:p>
        </p:txBody>
      </p:sp>
      <p:sp>
        <p:nvSpPr>
          <p:cNvPr id="115" name="Google Shape;115;p2"/>
          <p:cNvSpPr txBox="1"/>
          <p:nvPr/>
        </p:nvSpPr>
        <p:spPr>
          <a:xfrm>
            <a:off x="4206240" y="3052048"/>
            <a:ext cx="130048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NUORISOTT</a:t>
            </a:r>
            <a:endParaRPr/>
          </a:p>
        </p:txBody>
      </p:sp>
      <p:sp>
        <p:nvSpPr>
          <p:cNvPr id="116" name="Google Shape;116;p2"/>
          <p:cNvSpPr txBox="1"/>
          <p:nvPr/>
        </p:nvSpPr>
        <p:spPr>
          <a:xfrm>
            <a:off x="4185920" y="4384794"/>
            <a:ext cx="114808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AVUSTAJA</a:t>
            </a:r>
            <a:endParaRPr/>
          </a:p>
        </p:txBody>
      </p:sp>
      <p:sp>
        <p:nvSpPr>
          <p:cNvPr id="117" name="Google Shape;117;p2"/>
          <p:cNvSpPr txBox="1"/>
          <p:nvPr/>
        </p:nvSpPr>
        <p:spPr>
          <a:xfrm>
            <a:off x="7315201" y="2927310"/>
            <a:ext cx="77216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LH</a:t>
            </a:r>
            <a:endParaRPr/>
          </a:p>
        </p:txBody>
      </p:sp>
      <p:sp>
        <p:nvSpPr>
          <p:cNvPr id="118" name="Google Shape;118;p2"/>
          <p:cNvSpPr txBox="1"/>
          <p:nvPr/>
        </p:nvSpPr>
        <p:spPr>
          <a:xfrm>
            <a:off x="7132320" y="4371340"/>
            <a:ext cx="114808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TERVHOIT</a:t>
            </a:r>
            <a:endParaRPr/>
          </a:p>
        </p:txBody>
      </p:sp>
      <p:sp>
        <p:nvSpPr>
          <p:cNvPr id="119" name="Google Shape;119;p2"/>
          <p:cNvSpPr txBox="1"/>
          <p:nvPr/>
        </p:nvSpPr>
        <p:spPr>
          <a:xfrm>
            <a:off x="5623560" y="4680744"/>
            <a:ext cx="91948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OP</a:t>
            </a:r>
            <a:endParaRPr/>
          </a:p>
        </p:txBody>
      </p:sp>
      <p:sp>
        <p:nvSpPr>
          <p:cNvPr id="120" name="Google Shape;120;p2"/>
          <p:cNvSpPr txBox="1"/>
          <p:nvPr/>
        </p:nvSpPr>
        <p:spPr>
          <a:xfrm>
            <a:off x="5882640" y="2682716"/>
            <a:ext cx="102616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AINEOPE</a:t>
            </a:r>
            <a:endParaRPr/>
          </a:p>
        </p:txBody>
      </p:sp>
      <p:sp>
        <p:nvSpPr>
          <p:cNvPr id="121" name="Google Shape;121;p2"/>
          <p:cNvSpPr txBox="1"/>
          <p:nvPr/>
        </p:nvSpPr>
        <p:spPr>
          <a:xfrm>
            <a:off x="2159000" y="3075464"/>
            <a:ext cx="130048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PSYKOLOGI</a:t>
            </a:r>
            <a:endParaRPr/>
          </a:p>
        </p:txBody>
      </p:sp>
      <p:sp>
        <p:nvSpPr>
          <p:cNvPr id="122" name="Google Shape;122;p2"/>
          <p:cNvSpPr txBox="1"/>
          <p:nvPr/>
        </p:nvSpPr>
        <p:spPr>
          <a:xfrm>
            <a:off x="3078480" y="5263436"/>
            <a:ext cx="139192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KURAATTORI</a:t>
            </a:r>
            <a:endParaRPr/>
          </a:p>
        </p:txBody>
      </p:sp>
      <p:sp>
        <p:nvSpPr>
          <p:cNvPr id="123" name="Google Shape;123;p2"/>
          <p:cNvSpPr txBox="1"/>
          <p:nvPr/>
        </p:nvSpPr>
        <p:spPr>
          <a:xfrm>
            <a:off x="5334000" y="1510784"/>
            <a:ext cx="200152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PERHETYÖNTEKIJÄ</a:t>
            </a:r>
            <a:endParaRPr/>
          </a:p>
        </p:txBody>
      </p:sp>
      <p:sp>
        <p:nvSpPr>
          <p:cNvPr id="124" name="Google Shape;124;p2"/>
          <p:cNvSpPr txBox="1"/>
          <p:nvPr/>
        </p:nvSpPr>
        <p:spPr>
          <a:xfrm>
            <a:off x="7315201" y="5593457"/>
            <a:ext cx="130048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ERITYISOPE</a:t>
            </a:r>
            <a:endParaRPr/>
          </a:p>
        </p:txBody>
      </p:sp>
      <p:sp>
        <p:nvSpPr>
          <p:cNvPr id="125" name="Google Shape;125;p2"/>
          <p:cNvSpPr txBox="1"/>
          <p:nvPr/>
        </p:nvSpPr>
        <p:spPr>
          <a:xfrm>
            <a:off x="9271000" y="3687128"/>
            <a:ext cx="130048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EO</a:t>
            </a:r>
            <a:endParaRPr/>
          </a:p>
        </p:txBody>
      </p:sp>
      <p:sp>
        <p:nvSpPr>
          <p:cNvPr id="126" name="Google Shape;126;p2"/>
          <p:cNvSpPr txBox="1"/>
          <p:nvPr/>
        </p:nvSpPr>
        <p:spPr>
          <a:xfrm>
            <a:off x="6715760" y="542528"/>
            <a:ext cx="22250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SOSIAALITYÖNTEKIJÄ</a:t>
            </a:r>
            <a:endParaRPr/>
          </a:p>
        </p:txBody>
      </p:sp>
      <p:sp>
        <p:nvSpPr>
          <p:cNvPr id="127" name="Google Shape;127;p2"/>
          <p:cNvSpPr txBox="1"/>
          <p:nvPr/>
        </p:nvSpPr>
        <p:spPr>
          <a:xfrm>
            <a:off x="1071880" y="1444784"/>
            <a:ext cx="200152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PERHEKESKUKSEN TYÖNTEKIJÄ</a:t>
            </a:r>
            <a:endParaRPr/>
          </a:p>
        </p:txBody>
      </p:sp>
      <p:sp>
        <p:nvSpPr>
          <p:cNvPr id="128" name="Google Shape;128;p2"/>
          <p:cNvSpPr txBox="1"/>
          <p:nvPr/>
        </p:nvSpPr>
        <p:spPr>
          <a:xfrm>
            <a:off x="71120" y="4229854"/>
            <a:ext cx="200152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SOSIAALIOHJAAJA</a:t>
            </a:r>
            <a:endParaRPr/>
          </a:p>
        </p:txBody>
      </p:sp>
      <p:sp>
        <p:nvSpPr>
          <p:cNvPr id="129" name="Google Shape;129;p2"/>
          <p:cNvSpPr txBox="1"/>
          <p:nvPr/>
        </p:nvSpPr>
        <p:spPr>
          <a:xfrm>
            <a:off x="9819641" y="5454957"/>
            <a:ext cx="200152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MUUT PALVELUT</a:t>
            </a:r>
            <a:endParaRPr/>
          </a:p>
        </p:txBody>
      </p:sp>
      <p:pic>
        <p:nvPicPr>
          <p:cNvPr id="130" name="Google Shape;130;p2" descr="Sydä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51801" y="3582352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2" descr="Sydä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354820" y="1118156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2"/>
          <p:cNvSpPr txBox="1"/>
          <p:nvPr/>
        </p:nvSpPr>
        <p:spPr>
          <a:xfrm>
            <a:off x="10175240" y="883225"/>
            <a:ext cx="2113280" cy="147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Välittää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Ottaa huolen puheeksi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yhteydessä perheeseen</a:t>
            </a:r>
            <a:endParaRPr/>
          </a:p>
        </p:txBody>
      </p:sp>
      <p:pic>
        <p:nvPicPr>
          <p:cNvPr id="133" name="Google Shape;133;p2" descr="Lääketieteellinen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957321" y="1601708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2" descr="Lääketieteellinen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63040" y="19812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2"/>
          <p:cNvSpPr txBox="1"/>
          <p:nvPr/>
        </p:nvSpPr>
        <p:spPr>
          <a:xfrm>
            <a:off x="2367280" y="216595"/>
            <a:ext cx="1717040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Tukee lähikasvattajaa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Seuloo ja seuraa indikaattoreita</a:t>
            </a:r>
            <a:endParaRPr/>
          </a:p>
        </p:txBody>
      </p:sp>
      <p:pic>
        <p:nvPicPr>
          <p:cNvPr id="136" name="Google Shape;136;p2" descr="Lataa pilvestä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1800" y="5229483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2"/>
          <p:cNvSpPr txBox="1"/>
          <p:nvPr/>
        </p:nvSpPr>
        <p:spPr>
          <a:xfrm flipH="1">
            <a:off x="1391919" y="5104785"/>
            <a:ext cx="1391920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Tukee lähipalvelu-työntekijöitä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Tuo apunsa aluelle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8" name="Google Shape;138;p2"/>
          <p:cNvCxnSpPr>
            <a:endCxn id="112" idx="2"/>
          </p:cNvCxnSpPr>
          <p:nvPr/>
        </p:nvCxnSpPr>
        <p:spPr>
          <a:xfrm>
            <a:off x="2159020" y="2360660"/>
            <a:ext cx="3042900" cy="1535700"/>
          </a:xfrm>
          <a:prstGeom prst="straightConnector1">
            <a:avLst/>
          </a:prstGeom>
          <a:noFill/>
          <a:ln w="76200" cap="flat" cmpd="sng">
            <a:solidFill>
              <a:srgbClr val="FF0000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  <p:cxnSp>
        <p:nvCxnSpPr>
          <p:cNvPr id="139" name="Google Shape;139;p2"/>
          <p:cNvCxnSpPr/>
          <p:nvPr/>
        </p:nvCxnSpPr>
        <p:spPr>
          <a:xfrm flipH="1">
            <a:off x="7233921" y="1716425"/>
            <a:ext cx="1991359" cy="2007493"/>
          </a:xfrm>
          <a:prstGeom prst="straightConnector1">
            <a:avLst/>
          </a:prstGeom>
          <a:noFill/>
          <a:ln w="76200" cap="flat" cmpd="sng">
            <a:solidFill>
              <a:srgbClr val="FF0000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  <p:sp>
        <p:nvSpPr>
          <p:cNvPr id="140" name="Google Shape;140;p2"/>
          <p:cNvSpPr txBox="1"/>
          <p:nvPr/>
        </p:nvSpPr>
        <p:spPr>
          <a:xfrm>
            <a:off x="2758440" y="80081"/>
            <a:ext cx="8361681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EDISTÄMME PERHEIDEN HYVINVOINTIA</a:t>
            </a:r>
            <a:endParaRPr/>
          </a:p>
        </p:txBody>
      </p:sp>
      <p:sp>
        <p:nvSpPr>
          <p:cNvPr id="141" name="Google Shape;141;p2"/>
          <p:cNvSpPr txBox="1"/>
          <p:nvPr/>
        </p:nvSpPr>
        <p:spPr>
          <a:xfrm>
            <a:off x="1346200" y="6382544"/>
            <a:ext cx="1037844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ALUEREHTORIT JA -</a:t>
            </a:r>
            <a:r>
              <a:rPr lang="fi-FI" sz="2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PÄIVÄKODINJOHTAJAT  </a:t>
            </a:r>
            <a:r>
              <a:rPr lang="fi-FI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ORKESTERINJOHTAJINA</a:t>
            </a:r>
            <a:endParaRPr sz="1000" dirty="0"/>
          </a:p>
        </p:txBody>
      </p:sp>
    </p:spTree>
    <p:extLst>
      <p:ext uri="{BB962C8B-B14F-4D97-AF65-F5344CB8AC3E}">
        <p14:creationId xmlns:p14="http://schemas.microsoft.com/office/powerpoint/2010/main" val="570922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Laajakuva</PresentationFormat>
  <Paragraphs>28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>Lohjan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Rahkama Taru</dc:creator>
  <cp:lastModifiedBy>Rahkama Taru</cp:lastModifiedBy>
  <cp:revision>1</cp:revision>
  <dcterms:created xsi:type="dcterms:W3CDTF">2020-12-09T06:40:38Z</dcterms:created>
  <dcterms:modified xsi:type="dcterms:W3CDTF">2020-12-09T06:41:04Z</dcterms:modified>
</cp:coreProperties>
</file>